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32" r:id="rId110"/>
    <p:sldId id="440" r:id="rId111"/>
    <p:sldId id="442" r:id="rId112"/>
    <p:sldId id="441" r:id="rId113"/>
    <p:sldId id="446" r:id="rId114"/>
    <p:sldId id="444" r:id="rId115"/>
    <p:sldId id="445" r:id="rId116"/>
    <p:sldId id="443" r:id="rId117"/>
    <p:sldId id="439" r:id="rId118"/>
    <p:sldId id="413" r:id="rId119"/>
    <p:sldId id="438" r:id="rId120"/>
    <p:sldId id="436" r:id="rId121"/>
    <p:sldId id="427" r:id="rId122"/>
    <p:sldId id="428" r:id="rId123"/>
    <p:sldId id="294" r:id="rId124"/>
    <p:sldId id="420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77" d="100"/>
          <a:sy n="77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26298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Williamson is an essential part of 2 of our 3 best triangle options.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180424"/>
              </p:ext>
            </p:extLst>
          </p:nvPr>
        </p:nvGraphicFramePr>
        <p:xfrm>
          <a:off x="3452192" y="1869592"/>
          <a:ext cx="5287616" cy="258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Mees, Webster, GCC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9193</Words>
  <Application>Microsoft Office PowerPoint</Application>
  <PresentationFormat>Widescreen</PresentationFormat>
  <Paragraphs>2863</Paragraphs>
  <Slides>124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part of 2 of our 3 best triangle options. 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199</cp:revision>
  <dcterms:created xsi:type="dcterms:W3CDTF">2019-10-18T04:17:12Z</dcterms:created>
  <dcterms:modified xsi:type="dcterms:W3CDTF">2020-01-24T16:27:03Z</dcterms:modified>
</cp:coreProperties>
</file>